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50" r:id="rId2"/>
    <p:sldId id="360" r:id="rId3"/>
    <p:sldId id="361" r:id="rId4"/>
    <p:sldId id="362" r:id="rId5"/>
    <p:sldId id="300" r:id="rId6"/>
    <p:sldId id="301" r:id="rId7"/>
    <p:sldId id="302" r:id="rId8"/>
    <p:sldId id="303" r:id="rId9"/>
    <p:sldId id="304" r:id="rId10"/>
    <p:sldId id="363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8" r:id="rId24"/>
    <p:sldId id="319" r:id="rId25"/>
    <p:sldId id="320" r:id="rId26"/>
    <p:sldId id="326" r:id="rId27"/>
    <p:sldId id="321" r:id="rId28"/>
    <p:sldId id="364" r:id="rId29"/>
    <p:sldId id="323" r:id="rId30"/>
    <p:sldId id="324" r:id="rId31"/>
    <p:sldId id="328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65" r:id="rId41"/>
    <p:sldId id="366" r:id="rId42"/>
    <p:sldId id="367" r:id="rId43"/>
    <p:sldId id="280" r:id="rId4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8" autoAdjust="0"/>
    <p:restoredTop sz="94660"/>
  </p:normalViewPr>
  <p:slideViewPr>
    <p:cSldViewPr snapToGrid="0">
      <p:cViewPr varScale="1">
        <p:scale>
          <a:sx n="87" d="100"/>
          <a:sy n="87" d="100"/>
        </p:scale>
        <p:origin x="840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75F39-1BA3-4FAB-824F-32E42A70FA9C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40B63-B442-4B9D-BB64-530637421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5B54-172B-4301-A0DD-ED741AF4C738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A4F5-D70C-4CC3-95E9-5ED5D039A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5B54-172B-4301-A0DD-ED741AF4C738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A4F5-D70C-4CC3-95E9-5ED5D039A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5B54-172B-4301-A0DD-ED741AF4C738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A4F5-D70C-4CC3-95E9-5ED5D039A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5B54-172B-4301-A0DD-ED741AF4C738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A4F5-D70C-4CC3-95E9-5ED5D039A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5B54-172B-4301-A0DD-ED741AF4C738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A4F5-D70C-4CC3-95E9-5ED5D039A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5B54-172B-4301-A0DD-ED741AF4C738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A4F5-D70C-4CC3-95E9-5ED5D039A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5B54-172B-4301-A0DD-ED741AF4C738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A4F5-D70C-4CC3-95E9-5ED5D039A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5B54-172B-4301-A0DD-ED741AF4C738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A4F5-D70C-4CC3-95E9-5ED5D039A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5B54-172B-4301-A0DD-ED741AF4C738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A4F5-D70C-4CC3-95E9-5ED5D039A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5B54-172B-4301-A0DD-ED741AF4C738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A4F5-D70C-4CC3-95E9-5ED5D039A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5B54-172B-4301-A0DD-ED741AF4C738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A4F5-D70C-4CC3-95E9-5ED5D039A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05B54-172B-4301-A0DD-ED741AF4C738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0A4F5-D70C-4CC3-95E9-5ED5D039A1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958658" y="4866501"/>
            <a:ext cx="2185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N" sz="1200" dirty="0" smtClean="0">
                <a:solidFill>
                  <a:schemeClr val="bg1">
                    <a:lumMod val="65000"/>
                  </a:schemeClr>
                </a:solidFill>
              </a:rPr>
              <a:t>Designed by </a:t>
            </a:r>
            <a:r>
              <a:rPr lang="en-IN" sz="1200" dirty="0" err="1" smtClean="0">
                <a:solidFill>
                  <a:schemeClr val="bg1">
                    <a:lumMod val="65000"/>
                  </a:schemeClr>
                </a:solidFill>
              </a:rPr>
              <a:t>GeM</a:t>
            </a:r>
            <a:r>
              <a:rPr lang="en-IN" sz="1200" dirty="0" smtClean="0">
                <a:solidFill>
                  <a:schemeClr val="bg1">
                    <a:lumMod val="65000"/>
                  </a:schemeClr>
                </a:solidFill>
              </a:rPr>
              <a:t> Training Team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tm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m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m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mp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m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gha\Desktop\GeM 3.0 Training Content V3\gem triangle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958658" y="4866501"/>
            <a:ext cx="2185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N" sz="1200" dirty="0" smtClean="0">
                <a:solidFill>
                  <a:schemeClr val="bg1">
                    <a:lumMod val="65000"/>
                  </a:schemeClr>
                </a:solidFill>
              </a:rPr>
              <a:t>Designed by GeM Training Team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6194" y="2050034"/>
            <a:ext cx="638844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800" b="1" u="sng" spc="150" dirty="0" smtClean="0">
                <a:ln w="11430"/>
                <a:solidFill>
                  <a:schemeClr val="tx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Seller/Service Provider –</a:t>
            </a:r>
            <a:r>
              <a:rPr lang="en-US" sz="2800" b="1" spc="150" dirty="0" smtClean="0">
                <a:ln w="11430"/>
                <a:solidFill>
                  <a:schemeClr val="tx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  <a:p>
            <a:r>
              <a:rPr lang="en-US" sz="2800" b="1" spc="150" dirty="0" smtClean="0">
                <a:ln w="11430"/>
                <a:solidFill>
                  <a:schemeClr val="tx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                     </a:t>
            </a:r>
            <a:r>
              <a:rPr lang="en-US" sz="2800" b="1" u="sng" spc="150" dirty="0" smtClean="0">
                <a:ln w="11430"/>
                <a:solidFill>
                  <a:schemeClr val="tx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Profile </a:t>
            </a:r>
            <a:r>
              <a:rPr lang="en-US" sz="2800" b="1" u="sng" spc="150" dirty="0" err="1" smtClean="0">
                <a:ln w="11430"/>
                <a:solidFill>
                  <a:schemeClr val="tx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Updation</a:t>
            </a:r>
            <a:endParaRPr lang="en-US" sz="2800" b="1" u="sng" spc="150" dirty="0" smtClean="0">
              <a:ln w="11430"/>
              <a:solidFill>
                <a:schemeClr val="tx2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53359" y="1465242"/>
            <a:ext cx="804232" cy="3745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6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32" y="1"/>
            <a:ext cx="9149332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350275" y="2056661"/>
            <a:ext cx="563248" cy="11366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4372309" y="2434726"/>
            <a:ext cx="673416" cy="11016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6095" y="1791214"/>
            <a:ext cx="49053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482478" y="2049138"/>
            <a:ext cx="357190" cy="1173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37564" y="2434727"/>
            <a:ext cx="357190" cy="9531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703" y="980412"/>
            <a:ext cx="1994053" cy="3241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27" y="4230476"/>
            <a:ext cx="1914792" cy="314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9332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684704" y="1189821"/>
            <a:ext cx="738129" cy="3792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58658" y="4866501"/>
            <a:ext cx="2185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N" sz="1200" dirty="0" smtClean="0">
                <a:solidFill>
                  <a:schemeClr val="bg1">
                    <a:lumMod val="65000"/>
                  </a:schemeClr>
                </a:solidFill>
              </a:rPr>
              <a:t>Designed by GeM Training Team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333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0"/>
            <a:ext cx="9011798" cy="4847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83327" y="3283026"/>
            <a:ext cx="357190" cy="1173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38413" y="3668615"/>
            <a:ext cx="357190" cy="9531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7793" y="1443212"/>
            <a:ext cx="8075364" cy="385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9332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8" y="0"/>
            <a:ext cx="2411604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3163" y="1281144"/>
            <a:ext cx="2202829" cy="4264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9334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555911" y="1972018"/>
            <a:ext cx="5045728" cy="31714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" y="-44067"/>
            <a:ext cx="2411604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9332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164376" y="4616069"/>
            <a:ext cx="804231" cy="4516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43571" y="2497835"/>
            <a:ext cx="357190" cy="1173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73996" y="2955034"/>
            <a:ext cx="357190" cy="1173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63449" y="3690530"/>
            <a:ext cx="357190" cy="1173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93875" y="4068217"/>
            <a:ext cx="357190" cy="1173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4" y="1608462"/>
            <a:ext cx="1914792" cy="314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9332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b="90123"/>
          <a:stretch>
            <a:fillRect/>
          </a:stretch>
        </p:blipFill>
        <p:spPr bwMode="auto">
          <a:xfrm>
            <a:off x="1" y="0"/>
            <a:ext cx="914933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763248" y="2527652"/>
            <a:ext cx="357190" cy="117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20900" y="2633759"/>
            <a:ext cx="858623" cy="10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8995719" cy="4516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9332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226160" y="871971"/>
            <a:ext cx="3027256" cy="9568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94" y="1729647"/>
            <a:ext cx="1914792" cy="314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332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570354" y="2157074"/>
            <a:ext cx="5943451" cy="12904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63248" y="2354654"/>
            <a:ext cx="357190" cy="117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63248" y="2935433"/>
            <a:ext cx="357190" cy="117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20900" y="2448404"/>
            <a:ext cx="858623" cy="10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20900" y="3053897"/>
            <a:ext cx="858623" cy="10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Calibri" pitchFamily="34" charset="0"/>
              </a:rPr>
              <a:t>Open www.gem.gov.in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8658" y="4866501"/>
            <a:ext cx="2185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N" sz="1200" dirty="0" smtClean="0">
                <a:solidFill>
                  <a:schemeClr val="bg1">
                    <a:lumMod val="65000"/>
                  </a:schemeClr>
                </a:solidFill>
              </a:rPr>
              <a:t>Designed by </a:t>
            </a:r>
            <a:r>
              <a:rPr lang="en-IN" sz="1200" dirty="0" err="1" smtClean="0">
                <a:solidFill>
                  <a:schemeClr val="bg1">
                    <a:lumMod val="65000"/>
                  </a:schemeClr>
                </a:solidFill>
              </a:rPr>
              <a:t>GeM</a:t>
            </a:r>
            <a:r>
              <a:rPr lang="en-IN" sz="1200" dirty="0" smtClean="0">
                <a:solidFill>
                  <a:schemeClr val="bg1">
                    <a:lumMod val="65000"/>
                  </a:schemeClr>
                </a:solidFill>
              </a:rPr>
              <a:t> Training Team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9790"/>
            <a:ext cx="9144000" cy="480370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9332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84742" y="1548177"/>
            <a:ext cx="1994053" cy="3241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61" y="4353533"/>
            <a:ext cx="1914792" cy="314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333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486536" y="423705"/>
            <a:ext cx="6410329" cy="14792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61" y="4353533"/>
            <a:ext cx="1914792" cy="314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333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84742" y="1832388"/>
            <a:ext cx="1994053" cy="3241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61" y="4353533"/>
            <a:ext cx="1914792" cy="314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333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474180" y="436062"/>
            <a:ext cx="6422685" cy="19487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61" y="4353533"/>
            <a:ext cx="1914792" cy="314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9332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84742" y="2104242"/>
            <a:ext cx="1994053" cy="3241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61" y="4353533"/>
            <a:ext cx="1914792" cy="314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9332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84742" y="2388453"/>
            <a:ext cx="1994053" cy="3241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61" y="4353533"/>
            <a:ext cx="1914792" cy="314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9332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4942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20251" y="1200371"/>
            <a:ext cx="512635" cy="1094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69181" y="1225085"/>
            <a:ext cx="858623" cy="10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41280" y="1237442"/>
            <a:ext cx="537348" cy="30715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30595" y="1496933"/>
            <a:ext cx="543697" cy="57900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49082" y="1237441"/>
            <a:ext cx="234778" cy="2083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61" y="4353533"/>
            <a:ext cx="1914792" cy="314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332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84742" y="2685021"/>
            <a:ext cx="1994053" cy="3241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61" y="4353533"/>
            <a:ext cx="1914792" cy="314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4742" y="2685021"/>
            <a:ext cx="1994053" cy="3241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9720" y="1633181"/>
            <a:ext cx="8127917" cy="27519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4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9332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84742" y="2993946"/>
            <a:ext cx="1994053" cy="3241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15206" y="500048"/>
            <a:ext cx="1785950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86644" y="4857766"/>
            <a:ext cx="1785950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6982690" y="58657"/>
            <a:ext cx="814647" cy="3299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333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078765" y="955076"/>
            <a:ext cx="4618599" cy="5030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9332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203989" y="1173893"/>
            <a:ext cx="963827" cy="4571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61" y="4353533"/>
            <a:ext cx="1914792" cy="314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331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84742" y="3241086"/>
            <a:ext cx="1994053" cy="3241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61" y="4353533"/>
            <a:ext cx="1914792" cy="314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333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054051" y="905654"/>
            <a:ext cx="4828663" cy="6142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58658" y="4866501"/>
            <a:ext cx="2185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N" sz="1200" dirty="0" smtClean="0">
                <a:solidFill>
                  <a:schemeClr val="bg1">
                    <a:lumMod val="65000"/>
                  </a:schemeClr>
                </a:solidFill>
              </a:rPr>
              <a:t>Designed by GeM Training Team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2358"/>
            <a:ext cx="9149332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461824" y="497881"/>
            <a:ext cx="6521538" cy="17757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61" y="4353533"/>
            <a:ext cx="1914792" cy="314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33" y="1"/>
            <a:ext cx="9149333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84742" y="3500583"/>
            <a:ext cx="1994053" cy="3241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29170" y="644317"/>
            <a:ext cx="858623" cy="10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84606" y="496038"/>
            <a:ext cx="383060" cy="9708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61" y="4353533"/>
            <a:ext cx="1914792" cy="314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332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84742" y="3784794"/>
            <a:ext cx="1994053" cy="3241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28024" y="656674"/>
            <a:ext cx="858623" cy="10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29172" y="471323"/>
            <a:ext cx="389068" cy="13415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868562"/>
            <a:ext cx="3089189" cy="262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61" y="4353533"/>
            <a:ext cx="1914792" cy="314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333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73532" y="683232"/>
            <a:ext cx="8350338" cy="24430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8918" y="4324865"/>
            <a:ext cx="1161535" cy="48191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331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09455" y="3970129"/>
            <a:ext cx="2147248" cy="6018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29170" y="644317"/>
            <a:ext cx="858623" cy="10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84606" y="496038"/>
            <a:ext cx="383060" cy="9708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868562"/>
            <a:ext cx="3089189" cy="262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96" y="4571999"/>
            <a:ext cx="1914792" cy="314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9332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41435" y="415077"/>
            <a:ext cx="1744718" cy="4047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-24714"/>
            <a:ext cx="9144000" cy="284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81787" y="2337193"/>
            <a:ext cx="858623" cy="10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24089" y="2360140"/>
            <a:ext cx="463208" cy="6178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24216" y="2349550"/>
            <a:ext cx="308919" cy="847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8918" y="4324865"/>
            <a:ext cx="1161535" cy="48191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57752" y="1571618"/>
            <a:ext cx="571504" cy="14287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9333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7132632" y="3047248"/>
            <a:ext cx="856528" cy="361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4714"/>
            <a:ext cx="9144000" cy="284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8304"/>
            <a:ext cx="9144000" cy="534180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7118" y="4555975"/>
            <a:ext cx="1994053" cy="3241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3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4714"/>
            <a:ext cx="9144000" cy="284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714"/>
            <a:ext cx="9144000" cy="51682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21176" y="1669556"/>
            <a:ext cx="1068636" cy="3241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4714"/>
            <a:ext cx="9144000" cy="284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713"/>
            <a:ext cx="9144000" cy="52797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59276" y="1035586"/>
            <a:ext cx="672029" cy="4072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2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10359" r="5404"/>
          <a:stretch>
            <a:fillRect/>
          </a:stretch>
        </p:blipFill>
        <p:spPr bwMode="auto">
          <a:xfrm>
            <a:off x="3357554" y="1973297"/>
            <a:ext cx="2428892" cy="119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58658" y="4866501"/>
            <a:ext cx="2185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N" sz="1200" dirty="0" smtClean="0">
                <a:solidFill>
                  <a:schemeClr val="bg1">
                    <a:lumMod val="65000"/>
                  </a:schemeClr>
                </a:solidFill>
              </a:rPr>
              <a:t>Designed by GeM Training Team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017"/>
            <a:ext cx="9149332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17793" y="1222872"/>
            <a:ext cx="8075364" cy="385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58658" y="4866501"/>
            <a:ext cx="2185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N" sz="1200" dirty="0" smtClean="0">
                <a:solidFill>
                  <a:schemeClr val="bg1">
                    <a:lumMod val="65000"/>
                  </a:schemeClr>
                </a:solidFill>
              </a:rPr>
              <a:t>Designed by GeM Training Team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06032" y="247135"/>
            <a:ext cx="691979" cy="160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9332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109292" y="1980803"/>
            <a:ext cx="914400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58658" y="4866501"/>
            <a:ext cx="2185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N" sz="1200" dirty="0" smtClean="0">
                <a:solidFill>
                  <a:schemeClr val="bg1">
                    <a:lumMod val="65000"/>
                  </a:schemeClr>
                </a:solidFill>
              </a:rPr>
              <a:t>Designed by GeM Training Team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514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0"/>
            <a:ext cx="9000781" cy="4957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9336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84742" y="1443209"/>
            <a:ext cx="1994053" cy="3241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9332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153359" y="1465242"/>
            <a:ext cx="804232" cy="3745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27" y="4660134"/>
            <a:ext cx="1914792" cy="314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43</Words>
  <Application>Microsoft Office PowerPoint</Application>
  <PresentationFormat>On-screen Show (16:9)</PresentationFormat>
  <Paragraphs>10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Anuda</dc:creator>
  <cp:lastModifiedBy>geetu</cp:lastModifiedBy>
  <cp:revision>41</cp:revision>
  <dcterms:created xsi:type="dcterms:W3CDTF">2018-05-21T03:48:03Z</dcterms:created>
  <dcterms:modified xsi:type="dcterms:W3CDTF">2019-11-05T05:41:12Z</dcterms:modified>
</cp:coreProperties>
</file>